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19"/>
  </p:notesMasterIdLst>
  <p:handoutMasterIdLst>
    <p:handoutMasterId r:id="rId20"/>
  </p:handoutMasterIdLst>
  <p:sldIdLst>
    <p:sldId id="908" r:id="rId4"/>
    <p:sldId id="895" r:id="rId5"/>
    <p:sldId id="886" r:id="rId6"/>
    <p:sldId id="887" r:id="rId7"/>
    <p:sldId id="888" r:id="rId8"/>
    <p:sldId id="904" r:id="rId9"/>
    <p:sldId id="890" r:id="rId10"/>
    <p:sldId id="903" r:id="rId11"/>
    <p:sldId id="896" r:id="rId12"/>
    <p:sldId id="897" r:id="rId13"/>
    <p:sldId id="898" r:id="rId14"/>
    <p:sldId id="899" r:id="rId15"/>
    <p:sldId id="900" r:id="rId16"/>
    <p:sldId id="902" r:id="rId17"/>
    <p:sldId id="922" r:id="rId18"/>
  </p:sldIdLst>
  <p:sldSz cx="9144000" cy="5143500" type="screen16x9"/>
  <p:notesSz cx="6105525" cy="880554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2.pn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8" Type="http://schemas.openxmlformats.org/officeDocument/2006/relationships/tags" Target="../tags/tag39.xml"/><Relationship Id="rId47" Type="http://schemas.openxmlformats.org/officeDocument/2006/relationships/tags" Target="../tags/tag38.xml"/><Relationship Id="rId46" Type="http://schemas.openxmlformats.org/officeDocument/2006/relationships/tags" Target="../tags/tag37.xml"/><Relationship Id="rId45" Type="http://schemas.openxmlformats.org/officeDocument/2006/relationships/tags" Target="../tags/tag36.xml"/><Relationship Id="rId44" Type="http://schemas.openxmlformats.org/officeDocument/2006/relationships/tags" Target="../tags/tag35.xml"/><Relationship Id="rId43" Type="http://schemas.openxmlformats.org/officeDocument/2006/relationships/tags" Target="../tags/tag34.xml"/><Relationship Id="rId42" Type="http://schemas.openxmlformats.org/officeDocument/2006/relationships/tags" Target="../tags/tag33.xml"/><Relationship Id="rId41" Type="http://schemas.openxmlformats.org/officeDocument/2006/relationships/tags" Target="../tags/tag32.xml"/><Relationship Id="rId40" Type="http://schemas.openxmlformats.org/officeDocument/2006/relationships/tags" Target="../tags/tag31.xml"/><Relationship Id="rId4" Type="http://schemas.openxmlformats.org/officeDocument/2006/relationships/image" Target="../media/image1.png"/><Relationship Id="rId39" Type="http://schemas.openxmlformats.org/officeDocument/2006/relationships/tags" Target="../tags/tag30.xml"/><Relationship Id="rId38" Type="http://schemas.openxmlformats.org/officeDocument/2006/relationships/tags" Target="../tags/tag29.xml"/><Relationship Id="rId37" Type="http://schemas.openxmlformats.org/officeDocument/2006/relationships/tags" Target="../tags/tag28.xml"/><Relationship Id="rId36" Type="http://schemas.openxmlformats.org/officeDocument/2006/relationships/tags" Target="../tags/tag27.xml"/><Relationship Id="rId35" Type="http://schemas.openxmlformats.org/officeDocument/2006/relationships/tags" Target="../tags/tag26.xml"/><Relationship Id="rId34" Type="http://schemas.openxmlformats.org/officeDocument/2006/relationships/image" Target="../media/image8.png"/><Relationship Id="rId33" Type="http://schemas.openxmlformats.org/officeDocument/2006/relationships/tags" Target="../tags/tag25.xml"/><Relationship Id="rId32" Type="http://schemas.openxmlformats.org/officeDocument/2006/relationships/tags" Target="../tags/tag24.xml"/><Relationship Id="rId31" Type="http://schemas.openxmlformats.org/officeDocument/2006/relationships/tags" Target="../tags/tag23.xml"/><Relationship Id="rId30" Type="http://schemas.openxmlformats.org/officeDocument/2006/relationships/tags" Target="../tags/tag22.xml"/><Relationship Id="rId3" Type="http://schemas.openxmlformats.org/officeDocument/2006/relationships/tags" Target="../tags/tag2.xml"/><Relationship Id="rId29" Type="http://schemas.openxmlformats.org/officeDocument/2006/relationships/tags" Target="../tags/tag21.xml"/><Relationship Id="rId28" Type="http://schemas.openxmlformats.org/officeDocument/2006/relationships/tags" Target="../tags/tag20.xml"/><Relationship Id="rId27" Type="http://schemas.openxmlformats.org/officeDocument/2006/relationships/tags" Target="../tags/tag19.xml"/><Relationship Id="rId26" Type="http://schemas.openxmlformats.org/officeDocument/2006/relationships/tags" Target="../tags/tag18.xml"/><Relationship Id="rId25" Type="http://schemas.openxmlformats.org/officeDocument/2006/relationships/tags" Target="../tags/tag17.xml"/><Relationship Id="rId24" Type="http://schemas.openxmlformats.org/officeDocument/2006/relationships/image" Target="../media/image7.png"/><Relationship Id="rId23" Type="http://schemas.openxmlformats.org/officeDocument/2006/relationships/tags" Target="../tags/tag16.xml"/><Relationship Id="rId22" Type="http://schemas.openxmlformats.org/officeDocument/2006/relationships/tags" Target="../tags/tag15.xml"/><Relationship Id="rId21" Type="http://schemas.openxmlformats.org/officeDocument/2006/relationships/image" Target="../media/image6.png"/><Relationship Id="rId20" Type="http://schemas.openxmlformats.org/officeDocument/2006/relationships/tags" Target="../tags/tag14.xml"/><Relationship Id="rId2" Type="http://schemas.openxmlformats.org/officeDocument/2006/relationships/tags" Target="../tags/tag1.xml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image" Target="../media/image5.png"/><Relationship Id="rId13" Type="http://schemas.openxmlformats.org/officeDocument/2006/relationships/tags" Target="../tags/tag8.xml"/><Relationship Id="rId12" Type="http://schemas.openxmlformats.org/officeDocument/2006/relationships/image" Target="../media/image4.png"/><Relationship Id="rId11" Type="http://schemas.openxmlformats.org/officeDocument/2006/relationships/tags" Target="../tags/tag7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image" Target="../media/image9.png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image" Target="../media/image1.png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3.xml"/><Relationship Id="rId7" Type="http://schemas.openxmlformats.org/officeDocument/2006/relationships/image" Target="../media/image2.png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7" Type="http://schemas.openxmlformats.org/officeDocument/2006/relationships/tags" Target="../tags/tag77.xml"/><Relationship Id="rId36" Type="http://schemas.openxmlformats.org/officeDocument/2006/relationships/tags" Target="../tags/tag76.xml"/><Relationship Id="rId35" Type="http://schemas.openxmlformats.org/officeDocument/2006/relationships/tags" Target="../tags/tag75.xml"/><Relationship Id="rId34" Type="http://schemas.openxmlformats.org/officeDocument/2006/relationships/tags" Target="../tags/tag74.xml"/><Relationship Id="rId33" Type="http://schemas.openxmlformats.org/officeDocument/2006/relationships/tags" Target="../tags/tag73.xml"/><Relationship Id="rId32" Type="http://schemas.openxmlformats.org/officeDocument/2006/relationships/tags" Target="../tags/tag72.xml"/><Relationship Id="rId31" Type="http://schemas.openxmlformats.org/officeDocument/2006/relationships/image" Target="../media/image8.png"/><Relationship Id="rId30" Type="http://schemas.openxmlformats.org/officeDocument/2006/relationships/tags" Target="../tags/tag71.xml"/><Relationship Id="rId3" Type="http://schemas.openxmlformats.org/officeDocument/2006/relationships/image" Target="../media/image1.png"/><Relationship Id="rId29" Type="http://schemas.openxmlformats.org/officeDocument/2006/relationships/tags" Target="../tags/tag70.xml"/><Relationship Id="rId28" Type="http://schemas.openxmlformats.org/officeDocument/2006/relationships/tags" Target="../tags/tag69.xml"/><Relationship Id="rId27" Type="http://schemas.openxmlformats.org/officeDocument/2006/relationships/tags" Target="../tags/tag68.xml"/><Relationship Id="rId26" Type="http://schemas.openxmlformats.org/officeDocument/2006/relationships/tags" Target="../tags/tag67.xml"/><Relationship Id="rId25" Type="http://schemas.openxmlformats.org/officeDocument/2006/relationships/tags" Target="../tags/tag66.xml"/><Relationship Id="rId24" Type="http://schemas.openxmlformats.org/officeDocument/2006/relationships/tags" Target="../tags/tag65.xml"/><Relationship Id="rId23" Type="http://schemas.openxmlformats.org/officeDocument/2006/relationships/tags" Target="../tags/tag64.xml"/><Relationship Id="rId22" Type="http://schemas.openxmlformats.org/officeDocument/2006/relationships/tags" Target="../tags/tag63.xml"/><Relationship Id="rId21" Type="http://schemas.openxmlformats.org/officeDocument/2006/relationships/tags" Target="../tags/tag62.xml"/><Relationship Id="rId20" Type="http://schemas.openxmlformats.org/officeDocument/2006/relationships/image" Target="../media/image6.png"/><Relationship Id="rId2" Type="http://schemas.openxmlformats.org/officeDocument/2006/relationships/tags" Target="../tags/tag49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image" Target="../media/image5.png"/><Relationship Id="rId12" Type="http://schemas.openxmlformats.org/officeDocument/2006/relationships/tags" Target="../tags/tag55.xml"/><Relationship Id="rId11" Type="http://schemas.openxmlformats.org/officeDocument/2006/relationships/image" Target="../media/image4.png"/><Relationship Id="rId10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image" Target="../media/image9.png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image" Target="../media/image1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image" Target="../media/image9.png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1.png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image" Target="../media/image1.png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8" Type="http://schemas.openxmlformats.org/officeDocument/2006/relationships/tags" Target="../tags/tag119.xml"/><Relationship Id="rId27" Type="http://schemas.openxmlformats.org/officeDocument/2006/relationships/tags" Target="../tags/tag118.xml"/><Relationship Id="rId26" Type="http://schemas.openxmlformats.org/officeDocument/2006/relationships/tags" Target="../tags/tag117.xml"/><Relationship Id="rId25" Type="http://schemas.openxmlformats.org/officeDocument/2006/relationships/tags" Target="../tags/tag116.xml"/><Relationship Id="rId24" Type="http://schemas.openxmlformats.org/officeDocument/2006/relationships/image" Target="../media/image6.png"/><Relationship Id="rId23" Type="http://schemas.openxmlformats.org/officeDocument/2006/relationships/tags" Target="../tags/tag115.xml"/><Relationship Id="rId22" Type="http://schemas.openxmlformats.org/officeDocument/2006/relationships/tags" Target="../tags/tag114.xml"/><Relationship Id="rId21" Type="http://schemas.openxmlformats.org/officeDocument/2006/relationships/tags" Target="../tags/tag113.xml"/><Relationship Id="rId20" Type="http://schemas.openxmlformats.org/officeDocument/2006/relationships/tags" Target="../tags/tag112.xml"/><Relationship Id="rId2" Type="http://schemas.openxmlformats.org/officeDocument/2006/relationships/tags" Target="../tags/tag100.xml"/><Relationship Id="rId19" Type="http://schemas.openxmlformats.org/officeDocument/2006/relationships/image" Target="../media/image8.png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image" Target="../media/image5.png"/><Relationship Id="rId14" Type="http://schemas.openxmlformats.org/officeDocument/2006/relationships/tags" Target="../tags/tag108.xml"/><Relationship Id="rId13" Type="http://schemas.openxmlformats.org/officeDocument/2006/relationships/image" Target="../media/image4.png"/><Relationship Id="rId12" Type="http://schemas.openxmlformats.org/officeDocument/2006/relationships/tags" Target="../tags/tag107.xml"/><Relationship Id="rId11" Type="http://schemas.openxmlformats.org/officeDocument/2006/relationships/image" Target="../media/image3.png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image" Target="../media/image9.png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image" Target="../media/image1.png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image" Target="../media/image9.png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image" Target="../media/image1.pn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image" Target="../media/image9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image" Target="../media/image1.png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1" Type="http://schemas.openxmlformats.org/officeDocument/2006/relationships/tags" Target="../tags/tag191.xml"/><Relationship Id="rId50" Type="http://schemas.openxmlformats.org/officeDocument/2006/relationships/tags" Target="../tags/tag190.xml"/><Relationship Id="rId5" Type="http://schemas.openxmlformats.org/officeDocument/2006/relationships/image" Target="../media/image1.png"/><Relationship Id="rId49" Type="http://schemas.openxmlformats.org/officeDocument/2006/relationships/tags" Target="../tags/tag189.xml"/><Relationship Id="rId48" Type="http://schemas.openxmlformats.org/officeDocument/2006/relationships/tags" Target="../tags/tag188.xml"/><Relationship Id="rId47" Type="http://schemas.openxmlformats.org/officeDocument/2006/relationships/tags" Target="../tags/tag187.xml"/><Relationship Id="rId46" Type="http://schemas.openxmlformats.org/officeDocument/2006/relationships/tags" Target="../tags/tag186.xml"/><Relationship Id="rId45" Type="http://schemas.openxmlformats.org/officeDocument/2006/relationships/tags" Target="../tags/tag185.xml"/><Relationship Id="rId44" Type="http://schemas.openxmlformats.org/officeDocument/2006/relationships/tags" Target="../tags/tag184.xml"/><Relationship Id="rId43" Type="http://schemas.openxmlformats.org/officeDocument/2006/relationships/tags" Target="../tags/tag183.xml"/><Relationship Id="rId42" Type="http://schemas.openxmlformats.org/officeDocument/2006/relationships/tags" Target="../tags/tag182.xml"/><Relationship Id="rId41" Type="http://schemas.openxmlformats.org/officeDocument/2006/relationships/tags" Target="../tags/tag181.xml"/><Relationship Id="rId40" Type="http://schemas.openxmlformats.org/officeDocument/2006/relationships/tags" Target="../tags/tag180.xml"/><Relationship Id="rId4" Type="http://schemas.openxmlformats.org/officeDocument/2006/relationships/tags" Target="../tags/tag152.xml"/><Relationship Id="rId39" Type="http://schemas.openxmlformats.org/officeDocument/2006/relationships/tags" Target="../tags/tag179.xml"/><Relationship Id="rId38" Type="http://schemas.openxmlformats.org/officeDocument/2006/relationships/tags" Target="../tags/tag178.xml"/><Relationship Id="rId37" Type="http://schemas.openxmlformats.org/officeDocument/2006/relationships/tags" Target="../tags/tag177.xml"/><Relationship Id="rId36" Type="http://schemas.openxmlformats.org/officeDocument/2006/relationships/tags" Target="../tags/tag176.xml"/><Relationship Id="rId35" Type="http://schemas.openxmlformats.org/officeDocument/2006/relationships/image" Target="../media/image8.png"/><Relationship Id="rId34" Type="http://schemas.openxmlformats.org/officeDocument/2006/relationships/tags" Target="../tags/tag175.xml"/><Relationship Id="rId33" Type="http://schemas.openxmlformats.org/officeDocument/2006/relationships/tags" Target="../tags/tag174.xml"/><Relationship Id="rId32" Type="http://schemas.openxmlformats.org/officeDocument/2006/relationships/tags" Target="../tags/tag173.xml"/><Relationship Id="rId31" Type="http://schemas.openxmlformats.org/officeDocument/2006/relationships/tags" Target="../tags/tag172.xml"/><Relationship Id="rId30" Type="http://schemas.openxmlformats.org/officeDocument/2006/relationships/tags" Target="../tags/tag171.xml"/><Relationship Id="rId3" Type="http://schemas.openxmlformats.org/officeDocument/2006/relationships/tags" Target="../tags/tag151.xml"/><Relationship Id="rId29" Type="http://schemas.openxmlformats.org/officeDocument/2006/relationships/tags" Target="../tags/tag170.xml"/><Relationship Id="rId28" Type="http://schemas.openxmlformats.org/officeDocument/2006/relationships/tags" Target="../tags/tag169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image" Target="../media/image7.png"/><Relationship Id="rId24" Type="http://schemas.openxmlformats.org/officeDocument/2006/relationships/tags" Target="../tags/tag166.xml"/><Relationship Id="rId23" Type="http://schemas.openxmlformats.org/officeDocument/2006/relationships/tags" Target="../tags/tag165.xml"/><Relationship Id="rId22" Type="http://schemas.openxmlformats.org/officeDocument/2006/relationships/image" Target="../media/image6.png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50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image" Target="../media/image5.png"/><Relationship Id="rId14" Type="http://schemas.openxmlformats.org/officeDocument/2006/relationships/tags" Target="../tags/tag158.xml"/><Relationship Id="rId13" Type="http://schemas.openxmlformats.org/officeDocument/2006/relationships/image" Target="../media/image4.png"/><Relationship Id="rId12" Type="http://schemas.openxmlformats.org/officeDocument/2006/relationships/tags" Target="../tags/tag157.xml"/><Relationship Id="rId11" Type="http://schemas.openxmlformats.org/officeDocument/2006/relationships/image" Target="../media/image3.png"/><Relationship Id="rId10" Type="http://schemas.openxmlformats.org/officeDocument/2006/relationships/tags" Target="../tags/tag1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image" Target="../media/image9.png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image" Target="../media/image1.png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0" Type="http://schemas.openxmlformats.org/officeDocument/2006/relationships/tags" Target="../tags/tag19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image" Target="../media/image11.png"/><Relationship Id="rId6" Type="http://schemas.openxmlformats.org/officeDocument/2006/relationships/tags" Target="../tags/tag202.xml"/><Relationship Id="rId5" Type="http://schemas.openxmlformats.org/officeDocument/2006/relationships/image" Target="../media/image10.png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212.xml"/><Relationship Id="rId7" Type="http://schemas.openxmlformats.org/officeDocument/2006/relationships/image" Target="../media/image13.png"/><Relationship Id="rId6" Type="http://schemas.openxmlformats.org/officeDocument/2006/relationships/tags" Target="../tags/tag211.xml"/><Relationship Id="rId5" Type="http://schemas.openxmlformats.org/officeDocument/2006/relationships/image" Target="../media/image12.png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5" Type="http://schemas.openxmlformats.org/officeDocument/2006/relationships/tags" Target="../tags/tag218.xml"/><Relationship Id="rId14" Type="http://schemas.openxmlformats.org/officeDocument/2006/relationships/tags" Target="../tags/tag217.xml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image" Target="../media/image15.png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image" Target="../media/image8.png"/><Relationship Id="rId2" Type="http://schemas.openxmlformats.org/officeDocument/2006/relationships/tags" Target="../tags/tag227.xml"/><Relationship Id="rId10" Type="http://schemas.openxmlformats.org/officeDocument/2006/relationships/tags" Target="../tags/tag234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image" Target="../media/image18.png"/><Relationship Id="rId7" Type="http://schemas.openxmlformats.org/officeDocument/2006/relationships/tags" Target="../tags/tag238.xml"/><Relationship Id="rId6" Type="http://schemas.openxmlformats.org/officeDocument/2006/relationships/image" Target="../media/image17.png"/><Relationship Id="rId5" Type="http://schemas.openxmlformats.org/officeDocument/2006/relationships/tags" Target="../tags/tag237.xml"/><Relationship Id="rId4" Type="http://schemas.openxmlformats.org/officeDocument/2006/relationships/image" Target="../media/image16.png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8" Type="http://schemas.openxmlformats.org/officeDocument/2006/relationships/tags" Target="../tags/tag248.xml"/><Relationship Id="rId17" Type="http://schemas.openxmlformats.org/officeDocument/2006/relationships/tags" Target="../tags/tag247.xml"/><Relationship Id="rId16" Type="http://schemas.openxmlformats.org/officeDocument/2006/relationships/tags" Target="../tags/tag246.xml"/><Relationship Id="rId15" Type="http://schemas.openxmlformats.org/officeDocument/2006/relationships/tags" Target="../tags/tag245.xml"/><Relationship Id="rId14" Type="http://schemas.openxmlformats.org/officeDocument/2006/relationships/tags" Target="../tags/tag244.xml"/><Relationship Id="rId13" Type="http://schemas.openxmlformats.org/officeDocument/2006/relationships/tags" Target="../tags/tag243.xml"/><Relationship Id="rId12" Type="http://schemas.openxmlformats.org/officeDocument/2006/relationships/tags" Target="../tags/tag242.xml"/><Relationship Id="rId11" Type="http://schemas.openxmlformats.org/officeDocument/2006/relationships/tags" Target="../tags/tag241.xml"/><Relationship Id="rId10" Type="http://schemas.openxmlformats.org/officeDocument/2006/relationships/tags" Target="../tags/tag240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image" Target="../media/image16.png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image" Target="../media/image8.png"/><Relationship Id="rId2" Type="http://schemas.openxmlformats.org/officeDocument/2006/relationships/tags" Target="../tags/tag249.xml"/><Relationship Id="rId17" Type="http://schemas.openxmlformats.org/officeDocument/2006/relationships/tags" Target="../tags/tag260.xml"/><Relationship Id="rId16" Type="http://schemas.openxmlformats.org/officeDocument/2006/relationships/tags" Target="../tags/tag259.xml"/><Relationship Id="rId15" Type="http://schemas.openxmlformats.org/officeDocument/2006/relationships/tags" Target="../tags/tag258.xml"/><Relationship Id="rId14" Type="http://schemas.openxmlformats.org/officeDocument/2006/relationships/tags" Target="../tags/tag257.xml"/><Relationship Id="rId13" Type="http://schemas.openxmlformats.org/officeDocument/2006/relationships/tags" Target="../tags/tag256.xml"/><Relationship Id="rId12" Type="http://schemas.openxmlformats.org/officeDocument/2006/relationships/image" Target="../media/image18.png"/><Relationship Id="rId11" Type="http://schemas.openxmlformats.org/officeDocument/2006/relationships/tags" Target="../tags/tag255.xml"/><Relationship Id="rId10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5" Type="http://schemas.openxmlformats.org/officeDocument/2006/relationships/theme" Target="../theme/theme2.xml"/><Relationship Id="rId24" Type="http://schemas.openxmlformats.org/officeDocument/2006/relationships/tags" Target="../tags/tag266.xml"/><Relationship Id="rId23" Type="http://schemas.openxmlformats.org/officeDocument/2006/relationships/tags" Target="../tags/tag265.xml"/><Relationship Id="rId22" Type="http://schemas.openxmlformats.org/officeDocument/2006/relationships/tags" Target="../tags/tag264.xml"/><Relationship Id="rId21" Type="http://schemas.openxmlformats.org/officeDocument/2006/relationships/tags" Target="../tags/tag263.xml"/><Relationship Id="rId20" Type="http://schemas.openxmlformats.org/officeDocument/2006/relationships/tags" Target="../tags/tag262.xml"/><Relationship Id="rId2" Type="http://schemas.openxmlformats.org/officeDocument/2006/relationships/slideLayout" Target="../slideLayouts/slideLayout15.xml"/><Relationship Id="rId19" Type="http://schemas.openxmlformats.org/officeDocument/2006/relationships/tags" Target="../tags/tag261.xml"/><Relationship Id="rId18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3.png"/><Relationship Id="rId3" Type="http://schemas.openxmlformats.org/officeDocument/2006/relationships/tags" Target="../tags/tag267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" Type="http://schemas.openxmlformats.org/officeDocument/2006/relationships/tags" Target="../tags/tag268.xml"/></Relationships>
</file>